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3F00-FE5D-4B82-A005-A6CC98401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47E4D-D4D2-42E1-9984-7489EB444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9273F-97EC-4127-BC7A-DAA44BB0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A254F-3A4C-4492-B1E3-E0FF92D2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432AC-FDE9-4D27-AB30-407ADCDD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99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7186-0CAF-473C-A3F1-9ED5BD659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74C74-E4E4-4801-A3A7-CCAC954E9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7384F-59B3-4961-8347-386EC96E8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66C4-F930-41D5-8809-1F2C9380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7A194-C5A2-4D54-9E5A-6C35AA4E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87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CA13C-49FB-492F-9772-874D5F2D8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0282C-3F9A-4451-AE7F-7554D87C5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59C93-94B3-4647-BBEB-980517BA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AC403-11C9-417A-99AC-0EE5A432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D9851-601A-4441-B714-E6E50CE8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9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4F5C-65E5-4D4A-AAE0-BA0A22EC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F48F-4C78-46B7-8A22-DF8E8BAB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8349A-A190-47AB-A494-9F7858E08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B1BBD-E369-4EB9-B493-6EAED780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98CBC-56FB-45C3-81E3-DD56F8F6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7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6D1C-99DF-4E24-BC0C-3FB6D73F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83A70-6FDD-437D-9E19-1C310938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DB2B2-E986-4580-A7CA-2AC48E37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9D71D-B798-4A99-9E61-668FAB9F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9153F-7586-4270-B1D5-9FABFF70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0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26792-C5AA-4A29-8D1C-F733040C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6435-1F3F-42D9-92D9-0B634D65C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A0D5F-8119-4416-9CF8-C59092F9E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0FEC1-C1A6-4BBD-AC6D-8E33983F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3AC5E-45E8-485F-860C-42DB69F0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B48CB-3166-4906-A9CB-CA5777A1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5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F0DD-D4DF-408B-9FFD-AEDA7A1B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E4DEE-E142-485E-928C-DCDD8A201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889A4-8299-45B2-B938-3E2019D16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88759-DC45-43A7-8B51-06F11ECAD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FDA1B-B9E9-4B3B-95C4-1F913ABED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3645E-0552-4919-B0CE-C3BE96AB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8A9352-7FCF-4879-9045-91FFC1EA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480F7-929B-4FD9-912D-21EC6CD1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7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7A8D-DF17-4016-A985-F6789594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9177D-7C4E-4421-A56B-9F6AFA0B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F09FB-4B03-4CA1-BC11-14F00E58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BC515-B3AF-4BD2-A9C6-65ED93DF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2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62615-5ED9-4555-9186-02B451D0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BB2FF-C137-4415-A296-96968294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BBB09-0B01-468D-A6E3-9C3DB0F7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2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B860-CE2F-46D2-A1D1-95B85247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0FD49-86DE-4FAE-A6E6-461F612BB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580D7-A900-4489-A01F-E7BEDF3FC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96584-183A-437A-BA13-BB4C7F20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209CD-5433-4EDF-8721-559DEE3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42AED-90D1-4C77-B036-6A1F4B5B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0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F831-34F5-4C04-8A47-DD7C0A16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4C244-0DD2-47EE-838F-41AA7374F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896D2-6D96-4EA6-B439-6BD9591BB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BF645-719F-4ECC-8245-47F8F2EA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3DB33-8991-44F2-98BF-65BE4E81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23DB6-4597-41A2-AAFD-AED20795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B411A5-F555-4474-A9CA-1BDCF932C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2FD00-3D52-43CF-8EE3-84AA5006C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5B8E9-4775-4E60-8527-BADFF363D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CA7B-8157-462D-846A-76AD7D0709D9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2505C-F1D8-43A1-A12C-AD2B88F05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6259A-7234-41A5-8E8F-F52749618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CFACC-AFE1-4193-9E1E-018B830C3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72420F-ADF3-4651-BAFC-1B2428C7BBD4}"/>
              </a:ext>
            </a:extLst>
          </p:cNvPr>
          <p:cNvSpPr txBox="1"/>
          <p:nvPr/>
        </p:nvSpPr>
        <p:spPr>
          <a:xfrm>
            <a:off x="130628" y="160836"/>
            <a:ext cx="1067235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Letter-join Plus 40" panose="02000505000000020003" pitchFamily="50" charset="0"/>
              </a:rPr>
              <a:t>Art</a:t>
            </a:r>
          </a:p>
          <a:p>
            <a:r>
              <a:rPr lang="en-GB" sz="2400" dirty="0">
                <a:latin typeface="Letter-join Plus 40" panose="02000505000000020003" pitchFamily="50" charset="0"/>
              </a:rPr>
              <a:t>LS Lowry is our artist which we are studying this half term. We have looked at the different shading techniques he used.</a:t>
            </a:r>
          </a:p>
          <a:p>
            <a:endParaRPr lang="en-GB" sz="2400" dirty="0">
              <a:latin typeface="Letter-join Plus 40" panose="02000505000000020003" pitchFamily="50" charset="0"/>
            </a:endParaRPr>
          </a:p>
          <a:p>
            <a:r>
              <a:rPr lang="en-GB" sz="2400" dirty="0">
                <a:latin typeface="Letter-join Plus 40" panose="02000505000000020003" pitchFamily="50" charset="0"/>
              </a:rPr>
              <a:t>Can you create a one page fact file about him. </a:t>
            </a:r>
          </a:p>
          <a:p>
            <a:endParaRPr lang="en-GB" sz="2400" dirty="0">
              <a:latin typeface="Letter-join Plus 40" panose="02000505000000020003" pitchFamily="50" charset="0"/>
            </a:endParaRPr>
          </a:p>
          <a:p>
            <a:r>
              <a:rPr lang="en-GB" sz="2400" dirty="0">
                <a:latin typeface="Letter-join Plus 40" panose="02000505000000020003" pitchFamily="50" charset="0"/>
              </a:rPr>
              <a:t>Where did he come from?</a:t>
            </a:r>
          </a:p>
          <a:p>
            <a:r>
              <a:rPr lang="en-GB" sz="2400" dirty="0">
                <a:latin typeface="Letter-join Plus 40" panose="02000505000000020003" pitchFamily="50" charset="0"/>
              </a:rPr>
              <a:t>What were his favourite things to sketch?</a:t>
            </a:r>
          </a:p>
          <a:p>
            <a:r>
              <a:rPr lang="en-GB" sz="2400" dirty="0">
                <a:latin typeface="Letter-join Plus 40" panose="02000505000000020003" pitchFamily="50" charset="0"/>
              </a:rPr>
              <a:t>What were key dates in his life?</a:t>
            </a:r>
          </a:p>
          <a:p>
            <a:r>
              <a:rPr lang="en-GB" sz="2400" dirty="0">
                <a:latin typeface="Letter-join Plus 40" panose="02000505000000020003" pitchFamily="50" charset="0"/>
              </a:rPr>
              <a:t>What are the names of his most famous pieces of art?</a:t>
            </a:r>
          </a:p>
          <a:p>
            <a:r>
              <a:rPr lang="en-GB" sz="2400" dirty="0">
                <a:latin typeface="Letter-join Plus 40" panose="02000505000000020003" pitchFamily="50" charset="0"/>
              </a:rPr>
              <a:t>Where would you go if you wanted to see some of his art?</a:t>
            </a:r>
          </a:p>
          <a:p>
            <a:r>
              <a:rPr lang="en-GB" sz="2400" dirty="0">
                <a:latin typeface="Letter-join Plus 40" panose="02000505000000020003" pitchFamily="50" charset="0"/>
              </a:rPr>
              <a:t>Present this how you wish – think about adding pictures, fact boxes and maps. You could even have a go at recreating one of his pieces of art. </a:t>
            </a:r>
          </a:p>
          <a:p>
            <a:endParaRPr lang="en-GB" sz="2400" dirty="0">
              <a:latin typeface="Letter-join Plus 40" panose="02000505000000020003" pitchFamily="50" charset="0"/>
            </a:endParaRPr>
          </a:p>
          <a:p>
            <a:r>
              <a:rPr lang="en-GB" sz="2400" dirty="0">
                <a:latin typeface="Letter-join Plus 40" panose="02000505000000020003" pitchFamily="50" charset="0"/>
              </a:rPr>
              <a:t>You must include 10 facts. </a:t>
            </a:r>
          </a:p>
          <a:p>
            <a:endParaRPr lang="en-GB" sz="2400" dirty="0">
              <a:latin typeface="Letter-join Plus 40" panose="02000505000000020003" pitchFamily="50" charset="0"/>
            </a:endParaRPr>
          </a:p>
          <a:p>
            <a:r>
              <a:rPr lang="en-GB" sz="2400" dirty="0">
                <a:latin typeface="Letter-join Plus 40" panose="02000505000000020003" pitchFamily="50" charset="0"/>
              </a:rPr>
              <a:t>We will share some of these facts in our next art lesson.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3E9AA-CADF-4BB9-A0CD-5E0F71CC5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68" y="1266136"/>
            <a:ext cx="3276328" cy="244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Letter-join Plus 40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KMarsland</dc:creator>
  <cp:lastModifiedBy>KMarsland</cp:lastModifiedBy>
  <cp:revision>1</cp:revision>
  <dcterms:created xsi:type="dcterms:W3CDTF">2024-12-02T08:36:46Z</dcterms:created>
  <dcterms:modified xsi:type="dcterms:W3CDTF">2024-12-02T08:37:01Z</dcterms:modified>
</cp:coreProperties>
</file>